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Lato" panose="020F0502020204030203" pitchFamily="34" charset="0"/>
      <p:regular r:id="rId3"/>
    </p:embeddedFont>
    <p:embeddedFont>
      <p:font typeface="Lato Bold" panose="020F0502020204030203" pitchFamily="3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0" autoAdjust="0"/>
    <p:restoredTop sz="94674" autoAdjust="0"/>
  </p:normalViewPr>
  <p:slideViewPr>
    <p:cSldViewPr>
      <p:cViewPr varScale="1">
        <p:scale>
          <a:sx n="81" d="100"/>
          <a:sy n="81" d="100"/>
        </p:scale>
        <p:origin x="7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911345" y="6081939"/>
            <a:ext cx="46531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27655" y="106140"/>
            <a:ext cx="5607093" cy="2754562"/>
          </a:xfrm>
          <a:custGeom>
            <a:avLst/>
            <a:gdLst/>
            <a:ahLst/>
            <a:cxnLst/>
            <a:rect l="l" t="t" r="r" b="b"/>
            <a:pathLst>
              <a:path w="5607093" h="2754562">
                <a:moveTo>
                  <a:pt x="0" y="0"/>
                </a:moveTo>
                <a:lnTo>
                  <a:pt x="5607093" y="0"/>
                </a:lnTo>
                <a:lnTo>
                  <a:pt x="5607093" y="2754562"/>
                </a:lnTo>
                <a:lnTo>
                  <a:pt x="0" y="2754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28" t="-90350" r="-16866" b="-7283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15860" y="4313476"/>
            <a:ext cx="9656280" cy="1120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2E2E2E"/>
                </a:solidFill>
                <a:latin typeface="Lato Bold"/>
              </a:rPr>
              <a:t>THESIS TOPIC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76909" y="3385279"/>
            <a:ext cx="14263797" cy="64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2E2E2E"/>
                </a:solidFill>
                <a:latin typeface="Lato Bold"/>
              </a:rPr>
              <a:t>Study program ( ex: Bachelor in International Studies).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01988" y="6888755"/>
            <a:ext cx="4084024" cy="38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4D4D4D"/>
                </a:solidFill>
                <a:latin typeface="Lato"/>
              </a:rPr>
              <a:t>Thesis Defense Dates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3319" y="7426219"/>
            <a:ext cx="4873208" cy="77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4D4D4D"/>
                </a:solidFill>
                <a:latin typeface="Lato Bold"/>
              </a:rPr>
              <a:t>Your name and Student ID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4D4D4D"/>
                </a:solidFill>
                <a:latin typeface="Lato Bold"/>
              </a:rPr>
              <a:t>Professor/Thesis moderato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Lato Bold</vt:lpstr>
      <vt:lpstr>Calibri</vt:lpstr>
      <vt:lpstr>Arial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Business Presentation</dc:title>
  <cp:lastModifiedBy>Microsoft Office User</cp:lastModifiedBy>
  <cp:revision>2</cp:revision>
  <dcterms:created xsi:type="dcterms:W3CDTF">2006-08-16T00:00:00Z</dcterms:created>
  <dcterms:modified xsi:type="dcterms:W3CDTF">2024-04-25T10:55:28Z</dcterms:modified>
  <dc:identifier>DAGDavAcxS4</dc:identifier>
</cp:coreProperties>
</file>